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  <p:sldId id="264" r:id="rId7"/>
    <p:sldId id="263" r:id="rId8"/>
    <p:sldId id="262" r:id="rId9"/>
    <p:sldId id="267" r:id="rId10"/>
    <p:sldId id="261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nghs.com/2017/03/09/10-guidelines-for-an-awesome-poste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AC4A9D-BB04-05DA-699D-3BC9594213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10 guidelines for an awesome poster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CA20678-93D0-9F2B-3681-F250A84E4B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Gregory </a:t>
            </a:r>
            <a:r>
              <a:rPr lang="en-GB" dirty="0" err="1"/>
              <a:t>Gasteratos</a:t>
            </a:r>
            <a:br>
              <a:rPr lang="en-GB" dirty="0"/>
            </a:br>
            <a:r>
              <a:rPr lang="en-GB" dirty="0"/>
              <a:t>PhD student, Dept. of Informatics,</a:t>
            </a:r>
            <a:br>
              <a:rPr lang="en-GB" dirty="0"/>
            </a:br>
            <a:r>
              <a:rPr lang="en-GB" dirty="0"/>
              <a:t>Ionian University</a:t>
            </a:r>
          </a:p>
        </p:txBody>
      </p:sp>
    </p:spTree>
    <p:extLst>
      <p:ext uri="{BB962C8B-B14F-4D97-AF65-F5344CB8AC3E}">
        <p14:creationId xmlns:p14="http://schemas.microsoft.com/office/powerpoint/2010/main" val="3009655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9. Presenting at the VENUE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49866"/>
            <a:ext cx="8534400" cy="3615267"/>
          </a:xfrm>
        </p:spPr>
        <p:txBody>
          <a:bodyPr>
            <a:noAutofit/>
          </a:bodyPr>
          <a:lstStyle/>
          <a:p>
            <a:r>
              <a:rPr lang="en-GB" sz="2400" dirty="0"/>
              <a:t>start with general remarks about your work, then gradually get more detailed once you see your audience demands it</a:t>
            </a:r>
          </a:p>
          <a:p>
            <a:r>
              <a:rPr lang="en-GB" sz="2400" dirty="0"/>
              <a:t>ask colleagues to show up at your poster – having some audience leads to more audience</a:t>
            </a:r>
          </a:p>
          <a:p>
            <a:r>
              <a:rPr lang="en-GB" sz="2400" dirty="0"/>
              <a:t>if new audience arrives while you are still explaining to others, try to finish your speech first</a:t>
            </a:r>
          </a:p>
          <a:p>
            <a:r>
              <a:rPr lang="en-GB" sz="2400" dirty="0"/>
              <a:t>try to open up the circle of people standing around your poster to include as many as possible</a:t>
            </a:r>
          </a:p>
        </p:txBody>
      </p:sp>
    </p:spTree>
    <p:extLst>
      <p:ext uri="{BB962C8B-B14F-4D97-AF65-F5344CB8AC3E}">
        <p14:creationId xmlns:p14="http://schemas.microsoft.com/office/powerpoint/2010/main" val="619794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10. Use your poster to AMELIORATE your WORK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314975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appreciate constructive feedback</a:t>
            </a:r>
          </a:p>
          <a:p>
            <a:r>
              <a:rPr lang="en-GB" sz="2400" dirty="0"/>
              <a:t>make a note of challenging questions from your audience which usually show weak points of your presentation or research</a:t>
            </a:r>
          </a:p>
          <a:p>
            <a:r>
              <a:rPr lang="en-GB" sz="2400" dirty="0"/>
              <a:t>lively discussions can help you to get new ideas, build new collaboration and even solve problems (probably saving you from weeks of unnecessary work)</a:t>
            </a:r>
          </a:p>
        </p:txBody>
      </p:sp>
    </p:spTree>
    <p:extLst>
      <p:ext uri="{BB962C8B-B14F-4D97-AF65-F5344CB8AC3E}">
        <p14:creationId xmlns:p14="http://schemas.microsoft.com/office/powerpoint/2010/main" val="422018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18688"/>
            <a:ext cx="8534400" cy="3615267"/>
          </a:xfrm>
        </p:spPr>
        <p:txBody>
          <a:bodyPr/>
          <a:lstStyle/>
          <a:p>
            <a:r>
              <a:rPr lang="en-GB" dirty="0"/>
              <a:t>A –Streams of Thought– contribution by Andrea Pop</a:t>
            </a:r>
            <a:br>
              <a:rPr lang="en-GB" dirty="0"/>
            </a:br>
            <a:r>
              <a:rPr lang="en-GB" dirty="0">
                <a:hlinkClick r:id="rId2"/>
              </a:rPr>
              <a:t>https://younghs.com/2017/03/09/10-guidelines-for-an-awesome-poster/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685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1. Layout and format must be organized and concise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83126"/>
            <a:ext cx="9424522" cy="4503568"/>
          </a:xfrm>
        </p:spPr>
        <p:txBody>
          <a:bodyPr>
            <a:noAutofit/>
          </a:bodyPr>
          <a:lstStyle/>
          <a:p>
            <a:r>
              <a:rPr lang="en-GB" dirty="0"/>
              <a:t>do not overload your poster with information</a:t>
            </a:r>
          </a:p>
          <a:p>
            <a:pPr lvl="1"/>
            <a:r>
              <a:rPr lang="en-GB" dirty="0"/>
              <a:t>add references (e.g. URL or </a:t>
            </a:r>
            <a:r>
              <a:rPr lang="en-GB" dirty="0" err="1"/>
              <a:t>Qrcode</a:t>
            </a:r>
            <a:r>
              <a:rPr lang="en-GB" dirty="0"/>
              <a:t>) to more detailed &amp; interactive presentations</a:t>
            </a:r>
          </a:p>
          <a:p>
            <a:r>
              <a:rPr lang="en-GB" dirty="0"/>
              <a:t>think big – choose a large font size and make graphs large enough to read from expected standing distance</a:t>
            </a:r>
          </a:p>
          <a:p>
            <a:r>
              <a:rPr lang="en-GB" dirty="0"/>
              <a:t>use no more than 3 different fonts (generally sans serif fonts e.g., Arial for axis labels and title)</a:t>
            </a:r>
          </a:p>
          <a:p>
            <a:r>
              <a:rPr lang="en-GB" dirty="0"/>
              <a:t>use italics instead of underlining</a:t>
            </a:r>
          </a:p>
          <a:p>
            <a:r>
              <a:rPr lang="en-GB" dirty="0"/>
              <a:t>use </a:t>
            </a:r>
            <a:r>
              <a:rPr lang="en-GB" dirty="0" err="1"/>
              <a:t>colors</a:t>
            </a:r>
            <a:r>
              <a:rPr lang="en-GB" dirty="0"/>
              <a:t> to highlight, but not too many (2-3)</a:t>
            </a:r>
          </a:p>
          <a:p>
            <a:r>
              <a:rPr lang="en-GB" dirty="0"/>
              <a:t>prefer a light and homogeneous background</a:t>
            </a:r>
          </a:p>
          <a:p>
            <a:r>
              <a:rPr lang="en-GB" dirty="0"/>
              <a:t>the progression of your poster should be obvious, and background colours can be used to guide the participant through your poster</a:t>
            </a:r>
          </a:p>
        </p:txBody>
      </p:sp>
    </p:spTree>
    <p:extLst>
      <p:ext uri="{BB962C8B-B14F-4D97-AF65-F5344CB8AC3E}">
        <p14:creationId xmlns:p14="http://schemas.microsoft.com/office/powerpoint/2010/main" val="415471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2. Use brief and simple language, better to avoid text altogether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945859"/>
            <a:ext cx="8534400" cy="5121566"/>
          </a:xfrm>
        </p:spPr>
        <p:txBody>
          <a:bodyPr>
            <a:normAutofit/>
          </a:bodyPr>
          <a:lstStyle/>
          <a:p>
            <a:r>
              <a:rPr lang="en-GB" sz="2400" dirty="0"/>
              <a:t>a poster is a mostly visual presentation of your work</a:t>
            </a:r>
          </a:p>
          <a:p>
            <a:r>
              <a:rPr lang="en-GB" sz="2400" dirty="0"/>
              <a:t>graphs say more than words</a:t>
            </a:r>
          </a:p>
          <a:p>
            <a:r>
              <a:rPr lang="en-GB" sz="2400" dirty="0"/>
              <a:t>text must be minimal and concise</a:t>
            </a:r>
          </a:p>
          <a:p>
            <a:r>
              <a:rPr lang="en-GB" sz="2400" dirty="0"/>
              <a:t>write in “bullet-point” style - avoid syntactically full sentences</a:t>
            </a:r>
          </a:p>
          <a:p>
            <a:pPr lvl="1"/>
            <a:r>
              <a:rPr lang="en-GB" sz="2200" dirty="0"/>
              <a:t>“The work presented herein is based on previous work” vs. “previous work extension”</a:t>
            </a:r>
          </a:p>
        </p:txBody>
      </p:sp>
    </p:spTree>
    <p:extLst>
      <p:ext uri="{BB962C8B-B14F-4D97-AF65-F5344CB8AC3E}">
        <p14:creationId xmlns:p14="http://schemas.microsoft.com/office/powerpoint/2010/main" val="405901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3. Present your (one!) message in a clear and logical way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00868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focus on a central message</a:t>
            </a:r>
          </a:p>
          <a:p>
            <a:r>
              <a:rPr lang="en-GB" sz="2400" dirty="0"/>
              <a:t>tell a story</a:t>
            </a:r>
          </a:p>
          <a:p>
            <a:r>
              <a:rPr lang="en-GB" sz="2400" dirty="0"/>
              <a:t>make your hypothesis clear</a:t>
            </a:r>
          </a:p>
          <a:p>
            <a:r>
              <a:rPr lang="en-GB" sz="2400" dirty="0"/>
              <a:t>let the story flow from left to right and from top to bottom</a:t>
            </a:r>
          </a:p>
        </p:txBody>
      </p:sp>
    </p:spTree>
    <p:extLst>
      <p:ext uri="{BB962C8B-B14F-4D97-AF65-F5344CB8AC3E}">
        <p14:creationId xmlns:p14="http://schemas.microsoft.com/office/powerpoint/2010/main" val="299761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4. Have a unique feature to attract the audience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078373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think of an eye catcher</a:t>
            </a:r>
          </a:p>
          <a:p>
            <a:r>
              <a:rPr lang="en-GB" sz="2400" dirty="0"/>
              <a:t>be creative</a:t>
            </a:r>
          </a:p>
          <a:p>
            <a:r>
              <a:rPr lang="en-GB" sz="2400" dirty="0"/>
              <a:t>bring a tablet if you would like to show animations</a:t>
            </a:r>
          </a:p>
        </p:txBody>
      </p:sp>
    </p:spTree>
    <p:extLst>
      <p:ext uri="{BB962C8B-B14F-4D97-AF65-F5344CB8AC3E}">
        <p14:creationId xmlns:p14="http://schemas.microsoft.com/office/powerpoint/2010/main" val="145489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5. Choose a catchy but conceptual title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459608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keep it brief – not more than two lines</a:t>
            </a:r>
          </a:p>
          <a:p>
            <a:r>
              <a:rPr lang="en-GB" sz="2400" dirty="0"/>
              <a:t>title should highlight core content</a:t>
            </a:r>
          </a:p>
          <a:p>
            <a:r>
              <a:rPr lang="en-GB" sz="2400" dirty="0"/>
              <a:t>use keywords</a:t>
            </a:r>
          </a:p>
          <a:p>
            <a:r>
              <a:rPr lang="en-GB" sz="2400" dirty="0"/>
              <a:t>do not use parentheses and acronyms!</a:t>
            </a:r>
          </a:p>
        </p:txBody>
      </p:sp>
    </p:spTree>
    <p:extLst>
      <p:ext uri="{BB962C8B-B14F-4D97-AF65-F5344CB8AC3E}">
        <p14:creationId xmlns:p14="http://schemas.microsoft.com/office/powerpoint/2010/main" val="2576984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6. Start preparing early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549866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use appropriate software (e.g. Adobe Illustrator, PPT, LaTeX)</a:t>
            </a:r>
          </a:p>
          <a:p>
            <a:r>
              <a:rPr lang="en-GB" sz="2400" dirty="0"/>
              <a:t>think of the target audience</a:t>
            </a:r>
          </a:p>
          <a:p>
            <a:r>
              <a:rPr lang="en-GB" sz="2400" dirty="0"/>
              <a:t>practice presenting your poster</a:t>
            </a:r>
          </a:p>
          <a:p>
            <a:r>
              <a:rPr lang="en-GB" sz="2400" dirty="0"/>
              <a:t>prepare different runs for different audience – an elevator pitch and a five-minute speech</a:t>
            </a:r>
          </a:p>
          <a:p>
            <a:r>
              <a:rPr lang="en-GB" sz="2400" dirty="0"/>
              <a:t>give a test run for colleagues to get feedback</a:t>
            </a:r>
          </a:p>
        </p:txBody>
      </p:sp>
    </p:spTree>
    <p:extLst>
      <p:ext uri="{BB962C8B-B14F-4D97-AF65-F5344CB8AC3E}">
        <p14:creationId xmlns:p14="http://schemas.microsoft.com/office/powerpoint/2010/main" val="164507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7. Get rid of unnecessary details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509631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include only the things you want to explain</a:t>
            </a:r>
          </a:p>
          <a:p>
            <a:r>
              <a:rPr lang="en-GB" sz="2400" dirty="0"/>
              <a:t>delete anything that is not important</a:t>
            </a:r>
          </a:p>
        </p:txBody>
      </p:sp>
    </p:spTree>
    <p:extLst>
      <p:ext uri="{BB962C8B-B14F-4D97-AF65-F5344CB8AC3E}">
        <p14:creationId xmlns:p14="http://schemas.microsoft.com/office/powerpoint/2010/main" val="35595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6A3282-1279-B49C-372B-68AB1BCF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276059"/>
            <a:ext cx="8534400" cy="1507067"/>
          </a:xfrm>
        </p:spPr>
        <p:txBody>
          <a:bodyPr/>
          <a:lstStyle/>
          <a:p>
            <a:r>
              <a:rPr lang="en-GB" dirty="0"/>
              <a:t>8. Check everything before printing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1AC105-2B94-1771-B4B6-156C1AFC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727745"/>
            <a:ext cx="8534400" cy="3615267"/>
          </a:xfrm>
        </p:spPr>
        <p:txBody>
          <a:bodyPr>
            <a:normAutofit/>
          </a:bodyPr>
          <a:lstStyle/>
          <a:p>
            <a:r>
              <a:rPr lang="en-GB" sz="2400" dirty="0"/>
              <a:t>proofread and check spelling</a:t>
            </a:r>
          </a:p>
          <a:p>
            <a:r>
              <a:rPr lang="en-GB" sz="2400" dirty="0"/>
              <a:t>print A3 test version</a:t>
            </a:r>
          </a:p>
        </p:txBody>
      </p:sp>
    </p:spTree>
    <p:extLst>
      <p:ext uri="{BB962C8B-B14F-4D97-AF65-F5344CB8AC3E}">
        <p14:creationId xmlns:p14="http://schemas.microsoft.com/office/powerpoint/2010/main" val="2615410321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</TotalTime>
  <Words>544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Κομμάτι</vt:lpstr>
      <vt:lpstr>10 guidelines for an awesome poster</vt:lpstr>
      <vt:lpstr>1. Layout and format must be organized and concise</vt:lpstr>
      <vt:lpstr>2. Use brief and simple language, better to avoid text altogether</vt:lpstr>
      <vt:lpstr>3. Present your (one!) message in a clear and logical way</vt:lpstr>
      <vt:lpstr>4. Have a unique feature to attract the audience</vt:lpstr>
      <vt:lpstr>5. Choose a catchy but conceptual title</vt:lpstr>
      <vt:lpstr>6. Start preparing early</vt:lpstr>
      <vt:lpstr>7. Get rid of unnecessary details</vt:lpstr>
      <vt:lpstr>8. Check everything before printing</vt:lpstr>
      <vt:lpstr>9. Presenting at the VENUE</vt:lpstr>
      <vt:lpstr>10. Use your poster to AMELIORATE your WORK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guidelines for an awesome poster</dc:title>
  <dc:creator>Gregory Gasteratos</dc:creator>
  <cp:lastModifiedBy>Ioannis Karydis</cp:lastModifiedBy>
  <cp:revision>9</cp:revision>
  <dcterms:created xsi:type="dcterms:W3CDTF">2022-07-12T12:26:12Z</dcterms:created>
  <dcterms:modified xsi:type="dcterms:W3CDTF">2022-07-27T09:24:35Z</dcterms:modified>
</cp:coreProperties>
</file>